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0" autoAdjust="0"/>
    <p:restoredTop sz="94655" autoAdjust="0"/>
  </p:normalViewPr>
  <p:slideViewPr>
    <p:cSldViewPr>
      <p:cViewPr>
        <p:scale>
          <a:sx n="93" d="100"/>
          <a:sy n="93" d="100"/>
        </p:scale>
        <p:origin x="-1282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7E63-2504-45A0-973B-975A9C5B4421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405E-0097-4BB1-8DDD-62007CB62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cumen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85" y="0"/>
            <a:ext cx="88950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Document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8251369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cument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838200"/>
            <a:ext cx="6096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cument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018" y="-152400"/>
            <a:ext cx="5991582" cy="7771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cument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9040"/>
            <a:ext cx="5562600" cy="7214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cument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-533400"/>
            <a:ext cx="5933711" cy="769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Con-way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gvbennion</dc:creator>
  <cp:lastModifiedBy>Tammy Trinker</cp:lastModifiedBy>
  <cp:revision>8</cp:revision>
  <dcterms:created xsi:type="dcterms:W3CDTF">2014-01-29T21:20:40Z</dcterms:created>
  <dcterms:modified xsi:type="dcterms:W3CDTF">2014-02-18T14:20:19Z</dcterms:modified>
</cp:coreProperties>
</file>